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24055D-92C5-4C15-A8D8-9EBED324F756}" v="27" dt="2021-02-24T19:04:16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kild David Holmboe Hay, Privat Service, Hotel og Restauration" userId="55d627b5-62d9-4e41-81c8-523641eaf156" providerId="ADAL" clId="{A624055D-92C5-4C15-A8D8-9EBED324F756}"/>
    <pc:docChg chg="undo custSel mod addSld modSld">
      <pc:chgData name="Thorkild David Holmboe Hay, Privat Service, Hotel og Restauration" userId="55d627b5-62d9-4e41-81c8-523641eaf156" providerId="ADAL" clId="{A624055D-92C5-4C15-A8D8-9EBED324F756}" dt="2021-02-24T19:04:16.494" v="175"/>
      <pc:docMkLst>
        <pc:docMk/>
      </pc:docMkLst>
      <pc:sldChg chg="modTransition">
        <pc:chgData name="Thorkild David Holmboe Hay, Privat Service, Hotel og Restauration" userId="55d627b5-62d9-4e41-81c8-523641eaf156" providerId="ADAL" clId="{A624055D-92C5-4C15-A8D8-9EBED324F756}" dt="2021-02-24T19:03:34.030" v="172"/>
        <pc:sldMkLst>
          <pc:docMk/>
          <pc:sldMk cId="605556704" sldId="256"/>
        </pc:sldMkLst>
      </pc:sldChg>
      <pc:sldChg chg="modTransition">
        <pc:chgData name="Thorkild David Holmboe Hay, Privat Service, Hotel og Restauration" userId="55d627b5-62d9-4e41-81c8-523641eaf156" providerId="ADAL" clId="{A624055D-92C5-4C15-A8D8-9EBED324F756}" dt="2021-02-24T19:04:07.229" v="173"/>
        <pc:sldMkLst>
          <pc:docMk/>
          <pc:sldMk cId="538772886" sldId="257"/>
        </pc:sldMkLst>
      </pc:sldChg>
      <pc:sldChg chg="modTransition">
        <pc:chgData name="Thorkild David Holmboe Hay, Privat Service, Hotel og Restauration" userId="55d627b5-62d9-4e41-81c8-523641eaf156" providerId="ADAL" clId="{A624055D-92C5-4C15-A8D8-9EBED324F756}" dt="2021-02-24T19:04:11.767" v="174"/>
        <pc:sldMkLst>
          <pc:docMk/>
          <pc:sldMk cId="1822770011" sldId="258"/>
        </pc:sldMkLst>
      </pc:sldChg>
      <pc:sldChg chg="addSp delSp modSp new mod modTransition setBg">
        <pc:chgData name="Thorkild David Holmboe Hay, Privat Service, Hotel og Restauration" userId="55d627b5-62d9-4e41-81c8-523641eaf156" providerId="ADAL" clId="{A624055D-92C5-4C15-A8D8-9EBED324F756}" dt="2021-02-24T19:04:16.494" v="175"/>
        <pc:sldMkLst>
          <pc:docMk/>
          <pc:sldMk cId="478212772" sldId="259"/>
        </pc:sldMkLst>
        <pc:spChg chg="mod">
          <ac:chgData name="Thorkild David Holmboe Hay, Privat Service, Hotel og Restauration" userId="55d627b5-62d9-4e41-81c8-523641eaf156" providerId="ADAL" clId="{A624055D-92C5-4C15-A8D8-9EBED324F756}" dt="2021-02-24T18:49:45.665" v="7" actId="26606"/>
          <ac:spMkLst>
            <pc:docMk/>
            <pc:sldMk cId="478212772" sldId="259"/>
            <ac:spMk id="2" creationId="{270F3F21-86D2-4C98-97DF-BDF9285042E6}"/>
          </ac:spMkLst>
        </pc:spChg>
        <pc:spChg chg="del">
          <ac:chgData name="Thorkild David Holmboe Hay, Privat Service, Hotel og Restauration" userId="55d627b5-62d9-4e41-81c8-523641eaf156" providerId="ADAL" clId="{A624055D-92C5-4C15-A8D8-9EBED324F756}" dt="2021-02-24T18:49:34.802" v="6" actId="931"/>
          <ac:spMkLst>
            <pc:docMk/>
            <pc:sldMk cId="478212772" sldId="259"/>
            <ac:spMk id="3" creationId="{FA0A7342-BA95-447E-B815-3E290FFDCEE2}"/>
          </ac:spMkLst>
        </pc:spChg>
        <pc:spChg chg="mod">
          <ac:chgData name="Thorkild David Holmboe Hay, Privat Service, Hotel og Restauration" userId="55d627b5-62d9-4e41-81c8-523641eaf156" providerId="ADAL" clId="{A624055D-92C5-4C15-A8D8-9EBED324F756}" dt="2021-02-24T18:50:11.705" v="17" actId="20577"/>
          <ac:spMkLst>
            <pc:docMk/>
            <pc:sldMk cId="478212772" sldId="259"/>
            <ac:spMk id="4" creationId="{BBF8C5BC-6A52-4179-9BC8-1D77AD1725D7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49:45.665" v="7" actId="26606"/>
          <ac:spMkLst>
            <pc:docMk/>
            <pc:sldMk cId="478212772" sldId="259"/>
            <ac:spMk id="11" creationId="{6166C6D1-23AC-49C4-BA07-238E4E9F8CEB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49:45.665" v="7" actId="26606"/>
          <ac:spMkLst>
            <pc:docMk/>
            <pc:sldMk cId="478212772" sldId="259"/>
            <ac:spMk id="13" creationId="{1C091803-41C2-48E0-9228-5148460C7479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49:45.665" v="7" actId="26606"/>
          <ac:spMkLst>
            <pc:docMk/>
            <pc:sldMk cId="478212772" sldId="259"/>
            <ac:spMk id="15" creationId="{05CC4153-3F0D-4F4C-8F12-E8FC3FA40AEE}"/>
          </ac:spMkLst>
        </pc:spChg>
        <pc:picChg chg="add mod">
          <ac:chgData name="Thorkild David Holmboe Hay, Privat Service, Hotel og Restauration" userId="55d627b5-62d9-4e41-81c8-523641eaf156" providerId="ADAL" clId="{A624055D-92C5-4C15-A8D8-9EBED324F756}" dt="2021-02-24T18:49:45.665" v="7" actId="26606"/>
          <ac:picMkLst>
            <pc:docMk/>
            <pc:sldMk cId="478212772" sldId="259"/>
            <ac:picMk id="6" creationId="{9DCD8EED-B511-4911-9898-088158797CB7}"/>
          </ac:picMkLst>
        </pc:picChg>
      </pc:sldChg>
      <pc:sldChg chg="addSp delSp modSp new mod modTransition setBg">
        <pc:chgData name="Thorkild David Holmboe Hay, Privat Service, Hotel og Restauration" userId="55d627b5-62d9-4e41-81c8-523641eaf156" providerId="ADAL" clId="{A624055D-92C5-4C15-A8D8-9EBED324F756}" dt="2021-02-24T19:02:55.027" v="167"/>
        <pc:sldMkLst>
          <pc:docMk/>
          <pc:sldMk cId="3774380781" sldId="260"/>
        </pc:sldMkLst>
        <pc:spChg chg="mod ord">
          <ac:chgData name="Thorkild David Holmboe Hay, Privat Service, Hotel og Restauration" userId="55d627b5-62d9-4e41-81c8-523641eaf156" providerId="ADAL" clId="{A624055D-92C5-4C15-A8D8-9EBED324F756}" dt="2021-02-24T18:51:25.620" v="47" actId="26606"/>
          <ac:spMkLst>
            <pc:docMk/>
            <pc:sldMk cId="3774380781" sldId="260"/>
            <ac:spMk id="2" creationId="{6681FC04-E13B-4844-AEC5-B332656E7E25}"/>
          </ac:spMkLst>
        </pc:spChg>
        <pc:spChg chg="del">
          <ac:chgData name="Thorkild David Holmboe Hay, Privat Service, Hotel og Restauration" userId="55d627b5-62d9-4e41-81c8-523641eaf156" providerId="ADAL" clId="{A624055D-92C5-4C15-A8D8-9EBED324F756}" dt="2021-02-24T18:51:16.913" v="46" actId="931"/>
          <ac:spMkLst>
            <pc:docMk/>
            <pc:sldMk cId="3774380781" sldId="260"/>
            <ac:spMk id="3" creationId="{ADA88222-193C-4D25-88A8-794E129D7DBD}"/>
          </ac:spMkLst>
        </pc:spChg>
        <pc:spChg chg="mod">
          <ac:chgData name="Thorkild David Holmboe Hay, Privat Service, Hotel og Restauration" userId="55d627b5-62d9-4e41-81c8-523641eaf156" providerId="ADAL" clId="{A624055D-92C5-4C15-A8D8-9EBED324F756}" dt="2021-02-24T18:51:32.383" v="52" actId="27636"/>
          <ac:spMkLst>
            <pc:docMk/>
            <pc:sldMk cId="3774380781" sldId="260"/>
            <ac:spMk id="4" creationId="{0EE89199-0691-41EF-93C0-761D93109F3F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51:25.620" v="47" actId="26606"/>
          <ac:spMkLst>
            <pc:docMk/>
            <pc:sldMk cId="3774380781" sldId="260"/>
            <ac:spMk id="11" creationId="{3CD9DF72-87A3-404E-A828-84CBF11A8303}"/>
          </ac:spMkLst>
        </pc:spChg>
        <pc:picChg chg="add mod">
          <ac:chgData name="Thorkild David Holmboe Hay, Privat Service, Hotel og Restauration" userId="55d627b5-62d9-4e41-81c8-523641eaf156" providerId="ADAL" clId="{A624055D-92C5-4C15-A8D8-9EBED324F756}" dt="2021-02-24T18:51:25.620" v="47" actId="26606"/>
          <ac:picMkLst>
            <pc:docMk/>
            <pc:sldMk cId="3774380781" sldId="260"/>
            <ac:picMk id="6" creationId="{AC159144-25C4-44FB-80B0-DF54F0139957}"/>
          </ac:picMkLst>
        </pc:picChg>
        <pc:cxnChg chg="add">
          <ac:chgData name="Thorkild David Holmboe Hay, Privat Service, Hotel og Restauration" userId="55d627b5-62d9-4e41-81c8-523641eaf156" providerId="ADAL" clId="{A624055D-92C5-4C15-A8D8-9EBED324F756}" dt="2021-02-24T18:51:25.620" v="47" actId="26606"/>
          <ac:cxnSpMkLst>
            <pc:docMk/>
            <pc:sldMk cId="3774380781" sldId="260"/>
            <ac:cxnSpMk id="13" creationId="{20E3A342-4D61-4E3F-AF90-1AB42AEB96CC}"/>
          </ac:cxnSpMkLst>
        </pc:cxnChg>
      </pc:sldChg>
      <pc:sldChg chg="addSp delSp modSp new mod modTransition setBg">
        <pc:chgData name="Thorkild David Holmboe Hay, Privat Service, Hotel og Restauration" userId="55d627b5-62d9-4e41-81c8-523641eaf156" providerId="ADAL" clId="{A624055D-92C5-4C15-A8D8-9EBED324F756}" dt="2021-02-24T19:03:11.324" v="170"/>
        <pc:sldMkLst>
          <pc:docMk/>
          <pc:sldMk cId="1193038407" sldId="261"/>
        </pc:sldMkLst>
        <pc:spChg chg="mod">
          <ac:chgData name="Thorkild David Holmboe Hay, Privat Service, Hotel og Restauration" userId="55d627b5-62d9-4e41-81c8-523641eaf156" providerId="ADAL" clId="{A624055D-92C5-4C15-A8D8-9EBED324F756}" dt="2021-02-24T18:55:01.307" v="86" actId="20577"/>
          <ac:spMkLst>
            <pc:docMk/>
            <pc:sldMk cId="1193038407" sldId="261"/>
            <ac:spMk id="2" creationId="{2A365374-937D-4527-BDB3-105D92B6D8FF}"/>
          </ac:spMkLst>
        </pc:spChg>
        <pc:spChg chg="del">
          <ac:chgData name="Thorkild David Holmboe Hay, Privat Service, Hotel og Restauration" userId="55d627b5-62d9-4e41-81c8-523641eaf156" providerId="ADAL" clId="{A624055D-92C5-4C15-A8D8-9EBED324F756}" dt="2021-02-24T18:52:24.941" v="59" actId="931"/>
          <ac:spMkLst>
            <pc:docMk/>
            <pc:sldMk cId="1193038407" sldId="261"/>
            <ac:spMk id="3" creationId="{CECE43EE-C4DA-4BB0-8301-AD41476DFC37}"/>
          </ac:spMkLst>
        </pc:spChg>
        <pc:spChg chg="mod">
          <ac:chgData name="Thorkild David Holmboe Hay, Privat Service, Hotel og Restauration" userId="55d627b5-62d9-4e41-81c8-523641eaf156" providerId="ADAL" clId="{A624055D-92C5-4C15-A8D8-9EBED324F756}" dt="2021-02-24T18:56:19.989" v="100" actId="14100"/>
          <ac:spMkLst>
            <pc:docMk/>
            <pc:sldMk cId="1193038407" sldId="261"/>
            <ac:spMk id="4" creationId="{081AAEB1-E2A9-4894-A278-43F3084300A7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52:43.093" v="62" actId="26606"/>
          <ac:spMkLst>
            <pc:docMk/>
            <pc:sldMk cId="1193038407" sldId="261"/>
            <ac:spMk id="11" creationId="{305265DC-CF6B-4AE8-B3F3-2A7A16374D31}"/>
          </ac:spMkLst>
        </pc:spChg>
        <pc:grpChg chg="add">
          <ac:chgData name="Thorkild David Holmboe Hay, Privat Service, Hotel og Restauration" userId="55d627b5-62d9-4e41-81c8-523641eaf156" providerId="ADAL" clId="{A624055D-92C5-4C15-A8D8-9EBED324F756}" dt="2021-02-24T18:52:43.093" v="62" actId="26606"/>
          <ac:grpSpMkLst>
            <pc:docMk/>
            <pc:sldMk cId="1193038407" sldId="261"/>
            <ac:grpSpMk id="13" creationId="{37EA779C-87BF-454F-919D-A3DA98FD8A79}"/>
          </ac:grpSpMkLst>
        </pc:grpChg>
        <pc:picChg chg="add mod">
          <ac:chgData name="Thorkild David Holmboe Hay, Privat Service, Hotel og Restauration" userId="55d627b5-62d9-4e41-81c8-523641eaf156" providerId="ADAL" clId="{A624055D-92C5-4C15-A8D8-9EBED324F756}" dt="2021-02-24T18:52:43.093" v="62" actId="26606"/>
          <ac:picMkLst>
            <pc:docMk/>
            <pc:sldMk cId="1193038407" sldId="261"/>
            <ac:picMk id="6" creationId="{3920DC93-F66C-46E9-959D-BBA6776D99D8}"/>
          </ac:picMkLst>
        </pc:picChg>
      </pc:sldChg>
      <pc:sldChg chg="addSp delSp modSp new mod modTransition setBg">
        <pc:chgData name="Thorkild David Holmboe Hay, Privat Service, Hotel og Restauration" userId="55d627b5-62d9-4e41-81c8-523641eaf156" providerId="ADAL" clId="{A624055D-92C5-4C15-A8D8-9EBED324F756}" dt="2021-02-24T19:03:18.842" v="171"/>
        <pc:sldMkLst>
          <pc:docMk/>
          <pc:sldMk cId="497356617" sldId="262"/>
        </pc:sldMkLst>
        <pc:spChg chg="mod">
          <ac:chgData name="Thorkild David Holmboe Hay, Privat Service, Hotel og Restauration" userId="55d627b5-62d9-4e41-81c8-523641eaf156" providerId="ADAL" clId="{A624055D-92C5-4C15-A8D8-9EBED324F756}" dt="2021-02-24T18:59:41.582" v="141" actId="26606"/>
          <ac:spMkLst>
            <pc:docMk/>
            <pc:sldMk cId="497356617" sldId="262"/>
            <ac:spMk id="2" creationId="{4419C3FE-6F0C-4E57-AE09-7695A023CA4E}"/>
          </ac:spMkLst>
        </pc:spChg>
        <pc:spChg chg="del">
          <ac:chgData name="Thorkild David Holmboe Hay, Privat Service, Hotel og Restauration" userId="55d627b5-62d9-4e41-81c8-523641eaf156" providerId="ADAL" clId="{A624055D-92C5-4C15-A8D8-9EBED324F756}" dt="2021-02-24T18:59:27.551" v="137" actId="931"/>
          <ac:spMkLst>
            <pc:docMk/>
            <pc:sldMk cId="497356617" sldId="262"/>
            <ac:spMk id="3" creationId="{DFD907F0-D8A6-42C9-B34B-DEA4801AE959}"/>
          </ac:spMkLst>
        </pc:spChg>
        <pc:spChg chg="mod">
          <ac:chgData name="Thorkild David Holmboe Hay, Privat Service, Hotel og Restauration" userId="55d627b5-62d9-4e41-81c8-523641eaf156" providerId="ADAL" clId="{A624055D-92C5-4C15-A8D8-9EBED324F756}" dt="2021-02-24T19:00:50.963" v="152" actId="313"/>
          <ac:spMkLst>
            <pc:docMk/>
            <pc:sldMk cId="497356617" sldId="262"/>
            <ac:spMk id="4" creationId="{770B7DF3-2B47-4505-921A-7D728CB14B7D}"/>
          </ac:spMkLst>
        </pc:spChg>
        <pc:spChg chg="add del">
          <ac:chgData name="Thorkild David Holmboe Hay, Privat Service, Hotel og Restauration" userId="55d627b5-62d9-4e41-81c8-523641eaf156" providerId="ADAL" clId="{A624055D-92C5-4C15-A8D8-9EBED324F756}" dt="2021-02-24T18:59:41.571" v="140" actId="26606"/>
          <ac:spMkLst>
            <pc:docMk/>
            <pc:sldMk cId="497356617" sldId="262"/>
            <ac:spMk id="11" creationId="{1842004F-CE2E-42A2-8A5D-6EE63E1AC686}"/>
          </ac:spMkLst>
        </pc:spChg>
        <pc:spChg chg="add del">
          <ac:chgData name="Thorkild David Holmboe Hay, Privat Service, Hotel og Restauration" userId="55d627b5-62d9-4e41-81c8-523641eaf156" providerId="ADAL" clId="{A624055D-92C5-4C15-A8D8-9EBED324F756}" dt="2021-02-24T18:59:41.571" v="140" actId="26606"/>
          <ac:spMkLst>
            <pc:docMk/>
            <pc:sldMk cId="497356617" sldId="262"/>
            <ac:spMk id="13" creationId="{CEFB8B9B-C6EA-4177-BE94-F8718563281C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59:41.582" v="141" actId="26606"/>
          <ac:spMkLst>
            <pc:docMk/>
            <pc:sldMk cId="497356617" sldId="262"/>
            <ac:spMk id="27" creationId="{4038CB10-1F5C-4D54-9DF7-12586DE5B007}"/>
          </ac:spMkLst>
        </pc:spChg>
        <pc:spChg chg="add">
          <ac:chgData name="Thorkild David Holmboe Hay, Privat Service, Hotel og Restauration" userId="55d627b5-62d9-4e41-81c8-523641eaf156" providerId="ADAL" clId="{A624055D-92C5-4C15-A8D8-9EBED324F756}" dt="2021-02-24T18:59:41.582" v="141" actId="26606"/>
          <ac:spMkLst>
            <pc:docMk/>
            <pc:sldMk cId="497356617" sldId="262"/>
            <ac:spMk id="28" creationId="{73ED6512-6858-4552-B699-9A97FE9A4EA2}"/>
          </ac:spMkLst>
        </pc:spChg>
        <pc:grpChg chg="add del">
          <ac:chgData name="Thorkild David Holmboe Hay, Privat Service, Hotel og Restauration" userId="55d627b5-62d9-4e41-81c8-523641eaf156" providerId="ADAL" clId="{A624055D-92C5-4C15-A8D8-9EBED324F756}" dt="2021-02-24T18:59:41.571" v="140" actId="26606"/>
          <ac:grpSpMkLst>
            <pc:docMk/>
            <pc:sldMk cId="497356617" sldId="262"/>
            <ac:grpSpMk id="17" creationId="{AFDC6275-C195-4D6E-A412-7F7A2D7CDD69}"/>
          </ac:grpSpMkLst>
        </pc:grpChg>
        <pc:grpChg chg="add del">
          <ac:chgData name="Thorkild David Holmboe Hay, Privat Service, Hotel og Restauration" userId="55d627b5-62d9-4e41-81c8-523641eaf156" providerId="ADAL" clId="{A624055D-92C5-4C15-A8D8-9EBED324F756}" dt="2021-02-24T18:59:41.571" v="140" actId="26606"/>
          <ac:grpSpMkLst>
            <pc:docMk/>
            <pc:sldMk cId="497356617" sldId="262"/>
            <ac:grpSpMk id="23" creationId="{F6663CA6-CC93-4CE9-A987-432E083B6F4D}"/>
          </ac:grpSpMkLst>
        </pc:grpChg>
        <pc:picChg chg="add mod ord">
          <ac:chgData name="Thorkild David Holmboe Hay, Privat Service, Hotel og Restauration" userId="55d627b5-62d9-4e41-81c8-523641eaf156" providerId="ADAL" clId="{A624055D-92C5-4C15-A8D8-9EBED324F756}" dt="2021-02-24T18:59:41.582" v="141" actId="26606"/>
          <ac:picMkLst>
            <pc:docMk/>
            <pc:sldMk cId="497356617" sldId="262"/>
            <ac:picMk id="6" creationId="{75A3CF8A-C3CD-4C68-AEE8-89044BD0CA4A}"/>
          </ac:picMkLst>
        </pc:picChg>
        <pc:cxnChg chg="add del">
          <ac:chgData name="Thorkild David Holmboe Hay, Privat Service, Hotel og Restauration" userId="55d627b5-62d9-4e41-81c8-523641eaf156" providerId="ADAL" clId="{A624055D-92C5-4C15-A8D8-9EBED324F756}" dt="2021-02-24T18:59:41.571" v="140" actId="26606"/>
          <ac:cxnSpMkLst>
            <pc:docMk/>
            <pc:sldMk cId="497356617" sldId="262"/>
            <ac:cxnSpMk id="15" creationId="{E2B6C00A-6306-4837-A6F8-47CFF293E8B7}"/>
          </ac:cxnSpMkLst>
        </pc:cxnChg>
        <pc:cxnChg chg="add del">
          <ac:chgData name="Thorkild David Holmboe Hay, Privat Service, Hotel og Restauration" userId="55d627b5-62d9-4e41-81c8-523641eaf156" providerId="ADAL" clId="{A624055D-92C5-4C15-A8D8-9EBED324F756}" dt="2021-02-24T18:59:41.571" v="140" actId="26606"/>
          <ac:cxnSpMkLst>
            <pc:docMk/>
            <pc:sldMk cId="497356617" sldId="262"/>
            <ac:cxnSpMk id="21" creationId="{EFA45A46-580E-4364-B740-73D7532212B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60AAE-F557-4AA4-817F-AAB08A1A0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A2CDC5-6FAF-4399-BF6B-DFF5A8875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4167E5-FF11-436C-A719-CAA89207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E409AF-DA0B-4C41-BAC7-7360CC88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3CE8C-959C-45BB-933B-90BEDC31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31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704F7-776C-49D0-9CE6-CC228BA4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13B0839-CA17-45EF-80EB-32476DC64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A2FA5A-32E8-42A5-A0A8-9030F306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DA9721-5AA0-4DC8-9261-7454EEE4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125838-C4B0-436D-BCC4-05F85BB7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9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DAD428-3988-4498-9209-26B402B2C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C7FAD70-F9FD-4CCB-91A3-C760F8FEB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531EE7-BD4E-4AB8-AD09-7998FFB9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7DAC63-19FB-4B20-BF54-6D148585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2A586C-65E2-483E-896C-366B77FD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6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1A5E-30EA-47FB-B2E4-2E1FB806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564C2A-5684-4C89-8D9E-C1F4E433B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76CF69-0C1F-4737-A6B3-02C91339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35C697-0B6E-452C-B59B-BF0786C2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993BDF-EB8D-49E9-80C7-B5808213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216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7D1BA-48EA-45AC-88BF-C7E0484D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6AC92C-99B6-4D50-B396-77F72D6B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58B861-5FB3-4A24-B30C-35E806D9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48E4A4-F400-4681-9AF5-16C3490D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095B596-32DE-4B69-8E0B-C518DBFB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4D85E-D361-40E7-99D3-316202C7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5DDEFC-DD4C-4473-A19B-168B99560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6C7AEB-834D-46E4-8377-E67FCD9E3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5BBE34-9FF4-4B39-A7E2-FD1B4AE5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842D8-5280-49EF-A1FF-E54237DA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78C41C-8661-4112-9AD0-E0802334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A8CF6-0945-43D2-857D-83315F23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9864D0-B0BD-4EF1-9D5B-30AEE03C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B0FE2C2-10B3-4A38-AFF3-6B2942D7A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A8083FA-CBED-46C1-AB26-07EF5052B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962E2F-D211-4813-A670-5BF8E125B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6BC273B-DD6D-428C-9A93-DC72BF69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6C95C3-AAD7-4F40-8742-AC20C3CA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EFBB4D1-71DC-4D5F-9AC3-A7CDD1D0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E53B7-B004-46A2-B738-BAF0D14E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EC68A25-7AF5-4BD8-A81F-0D09C920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2AFD58F-6497-4441-9C96-4B8483F9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306D360-D0D1-48C8-BC13-D5DE947A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65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125CC64-8F61-4DB5-A393-4CA3D4CC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78C4A1B-4B9A-4A24-991A-28A3656E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82DC6B-3562-4BA6-B7CD-0EF4BCFC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69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6CA38-C0E0-4396-B0F6-C605EB27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F9F885-C417-43B0-B7CE-9673722D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AB852E-6662-4AE6-8877-BFDCDAEA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97C597-65D0-47E2-8BB7-874ACF0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DCD3EC-40A0-450A-9DBC-5C9E9F90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71457B-8023-486D-87ED-FB6D145F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41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1A405-DC2D-4AE1-B68F-BF4D29E5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65D85B8-DAC6-4C4C-8A74-7994DAE0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E5408EB-8417-41E0-9F66-0BAB9DF90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4877AB0-022B-480D-8DBF-1E297EB3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686805-215A-4BB3-A6AF-A49B3FF3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3F23F0-3BDD-4CDF-AE57-65E7A937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40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26D3630-38CF-4C67-8F47-7D0AF18C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B5CB2A-5B3D-4689-8079-28B00FD08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2F6EA4-549C-4A63-B303-A29376016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5323-A869-4C74-8376-2011D39A4FB3}" type="datetimeFigureOut">
              <a:rPr lang="da-DK" smtClean="0"/>
              <a:t>24-02-2021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900F50-51AA-4F27-BE7E-8B592CB6C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D0F3E0-353B-4726-BA07-52BFD55C2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159F-46F9-45E9-9B30-1E9E0EE641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65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796CA-BD30-4F83-AD4A-B644F8DE1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FDFC3B-32BC-4C6A-B16C-8EE8BDAD8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24AB82-DE77-4070-BFE3-4AEBA1FA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087" y="0"/>
            <a:ext cx="15357355" cy="75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5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3E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E910A7-7272-450E-92DE-0BFA7667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Dealing with gender inequality in collective agreements </a:t>
            </a:r>
            <a:br>
              <a:rPr lang="en-US" sz="3700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10" name="Pladsholder til indhold 9" descr="Et billede, der indeholder gulv, indendørs, person, bord&#10;&#10;Automatisk genereret beskrivelse">
            <a:extLst>
              <a:ext uri="{FF2B5EF4-FFF2-40B4-BE49-F238E27FC236}">
                <a16:creationId xmlns:a16="http://schemas.microsoft.com/office/drawing/2014/main" id="{377115CC-F219-45AE-88AB-13C8E1C2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26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BD4AFE-7732-4531-8C2C-91482B3F2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40" y="917725"/>
            <a:ext cx="4335613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effectLst/>
              </a:rPr>
              <a:t>The problem with participation</a:t>
            </a:r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effectLst/>
              </a:rPr>
              <a:t>The problem with equal pay</a:t>
            </a:r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effectLst/>
              </a:rPr>
              <a:t>The problem with work life balance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7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luk, havbund&#10;&#10;Automatisk genereret beskrivelse">
            <a:extLst>
              <a:ext uri="{FF2B5EF4-FFF2-40B4-BE49-F238E27FC236}">
                <a16:creationId xmlns:a16="http://schemas.microsoft.com/office/drawing/2014/main" id="{A4CA0F0C-6132-4B9B-82AD-C57703146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C1CDE7-7A51-4F25-B7F9-42307BDE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Digital workplatforms – a revolution?</a:t>
            </a:r>
            <a:br>
              <a:rPr lang="en-US" sz="2800"/>
            </a:br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A338E0-2C36-46B3-A5C5-450A7EA4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526" y="3049582"/>
            <a:ext cx="7235733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New participation model</a:t>
            </a:r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New model for fixing pay</a:t>
            </a:r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New flexibility model and conditions for work life balance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277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0F3F21-86D2-4C98-97DF-BDF92850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Summary: Digital workplatforms changed the market, but…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DCD8EED-B511-4911-9898-088158797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r="1" b="1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BF8C5BC-6A52-4179-9BC8-1D77AD172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981" y="805294"/>
            <a:ext cx="2977071" cy="523750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- </a:t>
            </a:r>
            <a:r>
              <a:rPr lang="en-US" sz="2800" b="1" dirty="0">
                <a:effectLst/>
              </a:rPr>
              <a:t>Created new problems in the struggle for gender equality.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394A4E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1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C159144-25C4-44FB-80B0-DF54F0139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12218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81FC04-E13B-4844-AEC5-B332656E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The Hilfr agreement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E89199-0691-41EF-93C0-761D9310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Wage equality</a:t>
            </a:r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Maternity leave and pay.</a:t>
            </a:r>
          </a:p>
          <a:p>
            <a:pPr marL="7620" indent="-2286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Education funds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438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65374-937D-4527-BDB3-105D92B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4164196"/>
            <a:ext cx="4391024" cy="19078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The Hilfr Case Study - the hidden dynamics of the digital work platform</a:t>
            </a:r>
          </a:p>
        </p:txBody>
      </p:sp>
      <p:pic>
        <p:nvPicPr>
          <p:cNvPr id="6" name="Pladsholder til indhold 5" descr="Et billede, der indeholder tekst, person, poserer, personer&#10;&#10;Automatisk genereret beskrivelse">
            <a:extLst>
              <a:ext uri="{FF2B5EF4-FFF2-40B4-BE49-F238E27FC236}">
                <a16:creationId xmlns:a16="http://schemas.microsoft.com/office/drawing/2014/main" id="{3920DC93-F66C-46E9-959D-BBA6776D9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32826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1AAEB1-E2A9-4894-A278-43F30843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2815" y="3608000"/>
            <a:ext cx="7509186" cy="306880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8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Digital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workplatforms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and work life balance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Digital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workplatforms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and the wage-dynamics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Digital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workplatforms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and the accelerating transformation from fixed hours to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precariouse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work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Digital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workplatforms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and the “showcase-model” (gender profiling)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3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3F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19C3FE-6F0C-4E57-AE09-7695A023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Conclusion: Best case findings of the Hilfr collective agreement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5A3CF8A-C3CD-4C68-AEE8-89044BD0C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1" b="1455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8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B7DF3-2B47-4505-921A-7D728CB14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0459" y="917725"/>
            <a:ext cx="3817285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Digital work platforms can: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Increase possibilities for equal participation in the Labour market.</a:t>
            </a: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Collective agreements can: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Create higher levels of equal pay.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Secure maternity leave-schemes and pay.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Introduce Education funds and plans.</a:t>
            </a: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But we still need to solve the problems of: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Work life balance and the demand for flexibility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Acceleration of precarious work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Acceleration og gender profiling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5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PowerPoint-præsentation</vt:lpstr>
      <vt:lpstr>Dealing with gender inequality in collective agreements  </vt:lpstr>
      <vt:lpstr>Digital workplatforms – a revolution? </vt:lpstr>
      <vt:lpstr>Summary: Digital workplatforms changed the market, but…</vt:lpstr>
      <vt:lpstr>The Hilfr agreement</vt:lpstr>
      <vt:lpstr>The Hilfr Case Study - the hidden dynamics of the digital work platform</vt:lpstr>
      <vt:lpstr>Conclusion: Best case findings of the Hilfr collective agreement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Thorkild David Holmboe Hay, Privat Service, Hotel og Restauration</dc:creator>
  <cp:lastModifiedBy>Thorkild David Holmboe Hay, Privat Service, Hotel og Restauration</cp:lastModifiedBy>
  <cp:revision>1</cp:revision>
  <dcterms:created xsi:type="dcterms:W3CDTF">2021-02-24T18:59:41Z</dcterms:created>
  <dcterms:modified xsi:type="dcterms:W3CDTF">2021-02-24T19:04:17Z</dcterms:modified>
</cp:coreProperties>
</file>